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343" r:id="rId2"/>
    <p:sldId id="303" r:id="rId3"/>
    <p:sldId id="333" r:id="rId4"/>
    <p:sldId id="327" r:id="rId5"/>
    <p:sldId id="335" r:id="rId6"/>
    <p:sldId id="339" r:id="rId7"/>
    <p:sldId id="320" r:id="rId8"/>
    <p:sldId id="313" r:id="rId9"/>
  </p:sldIdLst>
  <p:sldSz cx="9144000" cy="6858000" type="screen4x3"/>
  <p:notesSz cx="6889750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8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8" y="-3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5558" cy="500935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2598" y="2"/>
            <a:ext cx="2985558" cy="500935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r">
              <a:defRPr sz="1200"/>
            </a:lvl1pPr>
          </a:lstStyle>
          <a:p>
            <a:fld id="{9C71E146-0C3E-427A-901C-03E0C7A15DC3}" type="datetimeFigureOut">
              <a:rPr lang="fr-FR" smtClean="0"/>
              <a:t>10/04/2019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516042"/>
            <a:ext cx="2985558" cy="500935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2598" y="9516042"/>
            <a:ext cx="2985558" cy="500935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r">
              <a:defRPr sz="1200"/>
            </a:lvl1pPr>
          </a:lstStyle>
          <a:p>
            <a:fld id="{FBF299C6-C367-4722-8450-E323FC9D8B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382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90D-4A33-4187-BCEC-3B024E78D1F2}" type="datetimeFigureOut">
              <a:rPr lang="fr-FR" smtClean="0"/>
              <a:t>10/04/2019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F1BF-F3F2-4981-A543-124559F709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826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90D-4A33-4187-BCEC-3B024E78D1F2}" type="datetimeFigureOut">
              <a:rPr lang="fr-FR" smtClean="0"/>
              <a:t>10/04/2019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F1BF-F3F2-4981-A543-124559F709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953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90D-4A33-4187-BCEC-3B024E78D1F2}" type="datetimeFigureOut">
              <a:rPr lang="fr-FR" smtClean="0"/>
              <a:t>10/04/2019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F1BF-F3F2-4981-A543-124559F709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08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90D-4A33-4187-BCEC-3B024E78D1F2}" type="datetimeFigureOut">
              <a:rPr lang="fr-FR" smtClean="0"/>
              <a:t>10/04/2019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F1BF-F3F2-4981-A543-124559F709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39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90D-4A33-4187-BCEC-3B024E78D1F2}" type="datetimeFigureOut">
              <a:rPr lang="fr-FR" smtClean="0"/>
              <a:t>10/04/2019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F1BF-F3F2-4981-A543-124559F709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47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90D-4A33-4187-BCEC-3B024E78D1F2}" type="datetimeFigureOut">
              <a:rPr lang="fr-FR" smtClean="0"/>
              <a:t>10/04/2019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F1BF-F3F2-4981-A543-124559F709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20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90D-4A33-4187-BCEC-3B024E78D1F2}" type="datetimeFigureOut">
              <a:rPr lang="fr-FR" smtClean="0"/>
              <a:t>10/04/2019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F1BF-F3F2-4981-A543-124559F709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2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90D-4A33-4187-BCEC-3B024E78D1F2}" type="datetimeFigureOut">
              <a:rPr lang="fr-FR" smtClean="0"/>
              <a:t>10/04/2019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F1BF-F3F2-4981-A543-124559F709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853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90D-4A33-4187-BCEC-3B024E78D1F2}" type="datetimeFigureOut">
              <a:rPr lang="fr-FR" smtClean="0"/>
              <a:t>10/04/2019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F1BF-F3F2-4981-A543-124559F709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515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90D-4A33-4187-BCEC-3B024E78D1F2}" type="datetimeFigureOut">
              <a:rPr lang="fr-FR" smtClean="0"/>
              <a:t>10/04/2019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F1BF-F3F2-4981-A543-124559F709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2172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90D-4A33-4187-BCEC-3B024E78D1F2}" type="datetimeFigureOut">
              <a:rPr lang="fr-FR" smtClean="0"/>
              <a:t>10/04/2019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F1BF-F3F2-4981-A543-124559F709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49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7890D-4A33-4187-BCEC-3B024E78D1F2}" type="datetimeFigureOut">
              <a:rPr lang="fr-FR" smtClean="0"/>
              <a:t>10/04/2019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7F1BF-F3F2-4981-A543-124559F709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06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211960" y="620688"/>
            <a:ext cx="493204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 smtClean="0">
                <a:solidFill>
                  <a:srgbClr val="C00000"/>
                </a:solidFill>
              </a:rPr>
              <a:t>René Bazin</a:t>
            </a:r>
          </a:p>
          <a:p>
            <a:pPr algn="ctr"/>
            <a:r>
              <a:rPr lang="fr-FR" sz="2800" b="1" u="sng" dirty="0" smtClean="0">
                <a:solidFill>
                  <a:srgbClr val="C00000"/>
                </a:solidFill>
              </a:rPr>
              <a:t>regards d’un académicien</a:t>
            </a:r>
          </a:p>
          <a:p>
            <a:pPr algn="ctr"/>
            <a:r>
              <a:rPr lang="fr-FR" sz="2800" b="1" u="sng" dirty="0" smtClean="0">
                <a:solidFill>
                  <a:srgbClr val="C00000"/>
                </a:solidFill>
              </a:rPr>
              <a:t>sur le Bugey et les Pays de l’Ain</a:t>
            </a:r>
          </a:p>
          <a:p>
            <a:endParaRPr lang="fr-FR" dirty="0" smtClean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r>
              <a:rPr lang="fr-FR" sz="2000" b="1" spc="200" dirty="0" smtClean="0">
                <a:solidFill>
                  <a:srgbClr val="002060"/>
                </a:solidFill>
              </a:rPr>
              <a:t>1 – Un écrivain voyageur des années</a:t>
            </a:r>
          </a:p>
          <a:p>
            <a:r>
              <a:rPr lang="fr-FR" sz="2000" b="1" spc="200" dirty="0">
                <a:solidFill>
                  <a:srgbClr val="002060"/>
                </a:solidFill>
              </a:rPr>
              <a:t> </a:t>
            </a:r>
            <a:r>
              <a:rPr lang="fr-FR" sz="2000" b="1" spc="200" dirty="0" smtClean="0">
                <a:solidFill>
                  <a:srgbClr val="002060"/>
                </a:solidFill>
              </a:rPr>
              <a:t>     1900 : sa vie, son œuvre.</a:t>
            </a:r>
          </a:p>
          <a:p>
            <a:endParaRPr lang="fr-FR" b="1" spc="200" dirty="0">
              <a:solidFill>
                <a:srgbClr val="002060"/>
              </a:solidFill>
            </a:endParaRPr>
          </a:p>
          <a:p>
            <a:r>
              <a:rPr lang="fr-FR" sz="2000" b="1" spc="200" dirty="0" smtClean="0">
                <a:solidFill>
                  <a:srgbClr val="002060"/>
                </a:solidFill>
              </a:rPr>
              <a:t>2 – Le peintre des paysages et poète</a:t>
            </a:r>
          </a:p>
          <a:p>
            <a:r>
              <a:rPr lang="fr-FR" sz="2000" b="1" spc="200" dirty="0">
                <a:solidFill>
                  <a:srgbClr val="002060"/>
                </a:solidFill>
              </a:rPr>
              <a:t> </a:t>
            </a:r>
            <a:r>
              <a:rPr lang="fr-FR" sz="2000" b="1" spc="200" dirty="0" smtClean="0">
                <a:solidFill>
                  <a:srgbClr val="002060"/>
                </a:solidFill>
              </a:rPr>
              <a:t>     de l’enracinement.</a:t>
            </a:r>
          </a:p>
          <a:p>
            <a:endParaRPr lang="fr-FR" sz="2000" b="1" spc="200" dirty="0" smtClean="0">
              <a:solidFill>
                <a:srgbClr val="002060"/>
              </a:solidFill>
            </a:endParaRPr>
          </a:p>
          <a:p>
            <a:r>
              <a:rPr lang="fr-FR" sz="2000" b="1" spc="200" dirty="0" smtClean="0">
                <a:solidFill>
                  <a:srgbClr val="002060"/>
                </a:solidFill>
              </a:rPr>
              <a:t>3 –  Son regard historique, </a:t>
            </a:r>
          </a:p>
          <a:p>
            <a:r>
              <a:rPr lang="fr-FR" sz="2000" b="1" spc="200" dirty="0">
                <a:solidFill>
                  <a:srgbClr val="002060"/>
                </a:solidFill>
              </a:rPr>
              <a:t> </a:t>
            </a:r>
            <a:r>
              <a:rPr lang="fr-FR" sz="2000" b="1" spc="200" dirty="0" smtClean="0">
                <a:solidFill>
                  <a:srgbClr val="002060"/>
                </a:solidFill>
              </a:rPr>
              <a:t>      sociologique et culturel.</a:t>
            </a:r>
          </a:p>
          <a:p>
            <a:endParaRPr lang="fr-FR" b="1" spc="200" dirty="0" smtClean="0">
              <a:solidFill>
                <a:srgbClr val="002060"/>
              </a:solidFill>
            </a:endParaRPr>
          </a:p>
          <a:p>
            <a:endParaRPr lang="fr-FR" b="1" spc="200" dirty="0">
              <a:solidFill>
                <a:srgbClr val="002060"/>
              </a:solidFill>
            </a:endParaRPr>
          </a:p>
          <a:p>
            <a:r>
              <a:rPr lang="fr-FR" b="1" spc="200" dirty="0" smtClean="0">
                <a:solidFill>
                  <a:srgbClr val="FF0000"/>
                </a:solidFill>
              </a:rPr>
              <a:t>   R. Bazin  </a:t>
            </a:r>
          </a:p>
          <a:p>
            <a:r>
              <a:rPr lang="fr-FR" b="1" spc="200" dirty="0">
                <a:solidFill>
                  <a:srgbClr val="FF0000"/>
                </a:solidFill>
              </a:rPr>
              <a:t> </a:t>
            </a:r>
            <a:r>
              <a:rPr lang="fr-FR" b="1" spc="200" dirty="0" smtClean="0">
                <a:solidFill>
                  <a:srgbClr val="FF0000"/>
                </a:solidFill>
              </a:rPr>
              <a:t>  « </a:t>
            </a:r>
            <a:r>
              <a:rPr lang="fr-FR" b="1" i="1" spc="200" dirty="0">
                <a:solidFill>
                  <a:srgbClr val="FF0000"/>
                </a:solidFill>
              </a:rPr>
              <a:t>Fra Angelico des </a:t>
            </a:r>
            <a:r>
              <a:rPr lang="fr-FR" b="1" i="1" spc="200" dirty="0" smtClean="0">
                <a:solidFill>
                  <a:srgbClr val="FF0000"/>
                </a:solidFill>
              </a:rPr>
              <a:t>lettres »</a:t>
            </a:r>
          </a:p>
          <a:p>
            <a:pPr algn="r"/>
            <a:r>
              <a:rPr lang="fr-FR" b="1" i="1" spc="200" dirty="0" smtClean="0">
                <a:solidFill>
                  <a:srgbClr val="FF0000"/>
                </a:solidFill>
              </a:rPr>
              <a:t>  </a:t>
            </a:r>
            <a:r>
              <a:rPr lang="fr-FR" i="1" spc="200" dirty="0" smtClean="0">
                <a:solidFill>
                  <a:prstClr val="black"/>
                </a:solidFill>
              </a:rPr>
              <a:t>F. Mauriac</a:t>
            </a:r>
            <a:endParaRPr lang="fr-FR" i="1" spc="200" dirty="0">
              <a:solidFill>
                <a:prstClr val="black"/>
              </a:solidFill>
            </a:endParaRPr>
          </a:p>
          <a:p>
            <a:endParaRPr lang="fr-FR" b="1" spc="200" dirty="0" smtClean="0">
              <a:solidFill>
                <a:srgbClr val="FF0000"/>
              </a:solidFill>
            </a:endParaRPr>
          </a:p>
          <a:p>
            <a:endParaRPr lang="fr-FR" b="1" spc="200" dirty="0" smtClean="0">
              <a:solidFill>
                <a:srgbClr val="00206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4338"/>
            <a:ext cx="3779911" cy="5469324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2874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7705" y="116632"/>
            <a:ext cx="5495202" cy="1077218"/>
          </a:xfrm>
          <a:prstGeom prst="rect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Ouvrages évoquant le Bugey </a:t>
            </a:r>
          </a:p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et les pays de l’Ain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9976" y="1556792"/>
            <a:ext cx="5166320" cy="49398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1896</a:t>
            </a:r>
            <a:r>
              <a:rPr lang="fr-F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Contes et paysages en province    </a:t>
            </a: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1901</a:t>
            </a:r>
            <a:r>
              <a:rPr lang="fr-F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fr-FR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guide l’Empereur </a:t>
            </a:r>
            <a:endParaRPr lang="fr-FR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1904</a:t>
            </a:r>
            <a:r>
              <a:rPr lang="fr-F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fr-FR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Récits </a:t>
            </a:r>
            <a:r>
              <a:rPr lang="fr-FR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plaine et de la </a:t>
            </a:r>
            <a:r>
              <a:rPr lang="fr-FR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montagne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1905</a:t>
            </a:r>
            <a:r>
              <a:rPr lang="fr-F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L’Isolée</a:t>
            </a: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1911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Douce </a:t>
            </a:r>
            <a:r>
              <a:rPr lang="fr-FR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1917</a:t>
            </a:r>
            <a:r>
              <a:rPr lang="fr-F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La 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Campagne et la Guerre. 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1916</a:t>
            </a:r>
            <a:r>
              <a:rPr lang="fr-F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Notes 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d’un amateur de couleur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1927</a:t>
            </a:r>
            <a:r>
              <a:rPr lang="fr-F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fr-FR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trois peines d’un rossignol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1927</a:t>
            </a:r>
            <a:r>
              <a:rPr lang="fr-F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fr-FR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Fils de l’Eglise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1936</a:t>
            </a:r>
            <a:r>
              <a:rPr lang="fr-F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Etapes de ma vie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1949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La Faneuse endormie</a:t>
            </a: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7741">
            <a:off x="7562800" y="2382449"/>
            <a:ext cx="1307078" cy="1902588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5269">
            <a:off x="244997" y="199997"/>
            <a:ext cx="1417066" cy="1983892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0591">
            <a:off x="184182" y="2348881"/>
            <a:ext cx="1486957" cy="208823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5070">
            <a:off x="7582608" y="70479"/>
            <a:ext cx="1274187" cy="210372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8514">
            <a:off x="219547" y="4644396"/>
            <a:ext cx="1400930" cy="2002444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1855">
            <a:off x="7625027" y="4535091"/>
            <a:ext cx="1249378" cy="1922824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5607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324" y="116632"/>
            <a:ext cx="4121164" cy="6597352"/>
          </a:xfrm>
          <a:prstGeom prst="rect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120" y="476672"/>
            <a:ext cx="3914708" cy="626469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16633"/>
            <a:ext cx="2986589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5497" y="2060848"/>
            <a:ext cx="4680520" cy="44012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LA MONTAGNE - </a:t>
            </a:r>
            <a:r>
              <a:rPr lang="fr-FR" sz="3200" b="1" dirty="0" err="1" smtClean="0"/>
              <a:t>Chap</a:t>
            </a:r>
            <a:r>
              <a:rPr lang="fr-FR" sz="3200" b="1" dirty="0" smtClean="0"/>
              <a:t> VIII</a:t>
            </a:r>
          </a:p>
          <a:p>
            <a:pPr algn="ctr"/>
            <a:r>
              <a:rPr lang="fr-FR" sz="3200" b="1" dirty="0" smtClean="0"/>
              <a:t>  Le registre d’un curé</a:t>
            </a:r>
          </a:p>
          <a:p>
            <a:endParaRPr lang="fr-FR" dirty="0"/>
          </a:p>
          <a:p>
            <a:pPr>
              <a:spcAft>
                <a:spcPts val="1200"/>
              </a:spcAft>
            </a:pPr>
            <a:r>
              <a:rPr lang="fr-FR" sz="2000" dirty="0" smtClean="0"/>
              <a:t>   * </a:t>
            </a:r>
            <a:r>
              <a:rPr lang="fr-FR" sz="2000" dirty="0" err="1" smtClean="0"/>
              <a:t>Vieu</a:t>
            </a:r>
            <a:r>
              <a:rPr lang="fr-FR" sz="2000" dirty="0" smtClean="0"/>
              <a:t> dans le Valromey, la vallée </a:t>
            </a:r>
          </a:p>
          <a:p>
            <a:pPr>
              <a:spcAft>
                <a:spcPts val="1200"/>
              </a:spcAft>
            </a:pPr>
            <a:r>
              <a:rPr lang="fr-FR" sz="2000" dirty="0"/>
              <a:t> </a:t>
            </a:r>
            <a:r>
              <a:rPr lang="fr-FR" sz="2000" dirty="0" smtClean="0"/>
              <a:t>     romaine,</a:t>
            </a:r>
          </a:p>
          <a:p>
            <a:pPr>
              <a:spcAft>
                <a:spcPts val="1200"/>
              </a:spcAft>
            </a:pPr>
            <a:r>
              <a:rPr lang="fr-FR" sz="2000" dirty="0"/>
              <a:t> </a:t>
            </a:r>
            <a:r>
              <a:rPr lang="fr-FR" sz="2000" dirty="0" smtClean="0"/>
              <a:t>  * Vallée de la Dangereuse,</a:t>
            </a:r>
          </a:p>
          <a:p>
            <a:pPr>
              <a:spcAft>
                <a:spcPts val="1200"/>
              </a:spcAft>
            </a:pPr>
            <a:r>
              <a:rPr lang="fr-FR" sz="2000" dirty="0"/>
              <a:t> </a:t>
            </a:r>
            <a:r>
              <a:rPr lang="fr-FR" sz="2000" dirty="0" smtClean="0"/>
              <a:t>  * Histoire locale </a:t>
            </a:r>
            <a:r>
              <a:rPr lang="fr-FR" sz="2000" i="1" dirty="0" smtClean="0"/>
              <a:t>« N.D.  de populo »</a:t>
            </a:r>
          </a:p>
          <a:p>
            <a:pPr>
              <a:spcAft>
                <a:spcPts val="1200"/>
              </a:spcAft>
            </a:pPr>
            <a:r>
              <a:rPr lang="fr-FR" sz="2000" dirty="0"/>
              <a:t> </a:t>
            </a:r>
            <a:r>
              <a:rPr lang="fr-FR" sz="2000" dirty="0" smtClean="0"/>
              <a:t>  * Territoire de l’évêché de Genève </a:t>
            </a:r>
          </a:p>
          <a:p>
            <a:pPr>
              <a:spcAft>
                <a:spcPts val="1200"/>
              </a:spcAft>
            </a:pPr>
            <a:r>
              <a:rPr lang="fr-FR" sz="2000" dirty="0"/>
              <a:t> </a:t>
            </a:r>
            <a:r>
              <a:rPr lang="fr-FR" sz="2000" dirty="0" smtClean="0"/>
              <a:t>      cédé  à Henri IV en 1601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269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5" y="113856"/>
            <a:ext cx="4723393" cy="667625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126" y="116633"/>
            <a:ext cx="1838250" cy="241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80928"/>
            <a:ext cx="3816424" cy="401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17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6632"/>
            <a:ext cx="4464496" cy="4464496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145">
            <a:off x="5977880" y="2776207"/>
            <a:ext cx="2828628" cy="3958487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7794">
            <a:off x="456148" y="2818715"/>
            <a:ext cx="2736210" cy="3922882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16475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-27384"/>
            <a:ext cx="3984026" cy="545468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542">
            <a:off x="330612" y="188560"/>
            <a:ext cx="2653734" cy="376737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8498">
            <a:off x="6393979" y="239571"/>
            <a:ext cx="2490466" cy="3602199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179512" y="5589240"/>
            <a:ext cx="8800230" cy="1200329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</a:rPr>
              <a:t>- Vie quotidienne du peuple de France,</a:t>
            </a:r>
          </a:p>
          <a:p>
            <a:r>
              <a:rPr lang="fr-FR" sz="2400" b="1" dirty="0" smtClean="0">
                <a:solidFill>
                  <a:srgbClr val="002060"/>
                </a:solidFill>
              </a:rPr>
              <a:t>                   - Richesse de son patrimoine culturel,</a:t>
            </a:r>
          </a:p>
          <a:p>
            <a:r>
              <a:rPr lang="fr-FR" sz="2400" b="1" dirty="0" smtClean="0">
                <a:solidFill>
                  <a:srgbClr val="002060"/>
                </a:solidFill>
              </a:rPr>
              <a:t>                                        - Dimension spirituelle de chaque personne. </a:t>
            </a:r>
            <a:endParaRPr lang="fr-F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78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116632"/>
            <a:ext cx="748883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979984" y="269032"/>
            <a:ext cx="748883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132384" y="421432"/>
            <a:ext cx="748883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284784" y="573832"/>
            <a:ext cx="748883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624"/>
            <a:ext cx="8721968" cy="3550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00614"/>
            <a:ext cx="8256995" cy="294075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23114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44624"/>
            <a:ext cx="8496944" cy="6705288"/>
          </a:xfrm>
          <a:prstGeom prst="rect">
            <a:avLst/>
          </a:prstGeom>
          <a:solidFill>
            <a:srgbClr val="F8FFD9"/>
          </a:solidFill>
        </p:spPr>
        <p:txBody>
          <a:bodyPr wrap="square" lIns="540000" tIns="36000" bIns="36000" rtlCol="0">
            <a:spAutoFit/>
          </a:bodyPr>
          <a:lstStyle/>
          <a:p>
            <a:r>
              <a:rPr lang="fr-FR" sz="3600" b="1" u="sng" dirty="0" smtClean="0">
                <a:solidFill>
                  <a:srgbClr val="002060"/>
                </a:solidFill>
              </a:rPr>
              <a:t>Les gourmets du Bugey</a:t>
            </a:r>
            <a:r>
              <a:rPr lang="fr-FR" sz="3600" b="1" dirty="0" smtClean="0">
                <a:solidFill>
                  <a:srgbClr val="002060"/>
                </a:solidFill>
              </a:rPr>
              <a:t>  *</a:t>
            </a:r>
            <a:endParaRPr lang="fr-FR" sz="3600" b="1" u="sng" dirty="0" smtClean="0">
              <a:solidFill>
                <a:srgbClr val="002060"/>
              </a:solidFill>
            </a:endParaRPr>
          </a:p>
          <a:p>
            <a:endParaRPr lang="fr-FR" dirty="0"/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spc="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noix de veau farcie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spc="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morilles noires du Valromey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spc="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gâteau de foies blonds de poulardes de la Bresse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spc="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fondue de Belley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spc="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civet de lièvre de Diane de </a:t>
            </a:r>
            <a:r>
              <a:rPr lang="fr-FR" spc="1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Chateaumorand</a:t>
            </a:r>
            <a:endParaRPr lang="fr-FR" spc="1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spc="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truffes blanches à la crème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spc="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écrevisses cardinalisées de M. Le Prieur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spc="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gâteau de Lavaret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spc="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toque du président Adolphe Clerc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spc="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chapeau de Mgr Gabriel de </a:t>
            </a:r>
            <a:r>
              <a:rPr lang="fr-FR" spc="1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Cortois</a:t>
            </a:r>
            <a:r>
              <a:rPr lang="fr-FR" spc="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pc="1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Quinsey</a:t>
            </a:r>
            <a:endParaRPr lang="fr-FR" spc="1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spc="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L’oreiller de la Belle Aurore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spc="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pc="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vin de la côte Grêle</a:t>
            </a:r>
          </a:p>
          <a:p>
            <a:pPr>
              <a:spcAft>
                <a:spcPts val="600"/>
              </a:spcAft>
            </a:pPr>
            <a:endParaRPr lang="fr-FR" sz="1200" spc="5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fr-FR" sz="2800" b="1" dirty="0" smtClean="0">
                <a:solidFill>
                  <a:srgbClr val="002060"/>
                </a:solidFill>
              </a:rPr>
              <a:t>*  Le Bugey, l’une des patries de France</a:t>
            </a:r>
            <a:r>
              <a:rPr lang="fr-FR" sz="2800" b="1" dirty="0">
                <a:solidFill>
                  <a:srgbClr val="002060"/>
                </a:solidFill>
              </a:rPr>
              <a:t> </a:t>
            </a:r>
            <a:r>
              <a:rPr lang="fr-FR" sz="2800" b="1" dirty="0" smtClean="0">
                <a:solidFill>
                  <a:srgbClr val="002060"/>
                </a:solidFill>
              </a:rPr>
              <a:t>où la haute gourmandise s’est efforcée de mettre de l’esprit dans notre appétit.</a:t>
            </a:r>
            <a:endParaRPr lang="fr-F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33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3715</TotalTime>
  <Words>285</Words>
  <Application>Microsoft Office PowerPoint</Application>
  <PresentationFormat>Affichage à l'écran (4:3)</PresentationFormat>
  <Paragraphs>139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WindowsXP</dc:creator>
  <cp:lastModifiedBy>Roland Velard</cp:lastModifiedBy>
  <cp:revision>306</cp:revision>
  <cp:lastPrinted>2019-04-03T13:29:14Z</cp:lastPrinted>
  <dcterms:created xsi:type="dcterms:W3CDTF">2011-09-05T08:31:37Z</dcterms:created>
  <dcterms:modified xsi:type="dcterms:W3CDTF">2019-04-10T11:22:12Z</dcterms:modified>
</cp:coreProperties>
</file>